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692" r:id="rId3"/>
    <p:sldMasterId id="214748371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1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4667" y="719167"/>
            <a:ext cx="56628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4667" y="4311600"/>
            <a:ext cx="3826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782057" y="384035"/>
            <a:ext cx="1024231" cy="784696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10195692" y="6093743"/>
            <a:ext cx="574513" cy="271555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9601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33" y="3445000"/>
            <a:ext cx="12192000" cy="341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1"/>
          <p:cNvSpPr/>
          <p:nvPr/>
        </p:nvSpPr>
        <p:spPr>
          <a:xfrm>
            <a:off x="2126000" y="1237667"/>
            <a:ext cx="7940000" cy="43632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11"/>
          <p:cNvSpPr txBox="1">
            <a:spLocks noGrp="1"/>
          </p:cNvSpPr>
          <p:nvPr>
            <p:ph type="title" hasCustomPrompt="1"/>
          </p:nvPr>
        </p:nvSpPr>
        <p:spPr>
          <a:xfrm>
            <a:off x="2549416" y="1812200"/>
            <a:ext cx="7093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"/>
          </p:nvPr>
        </p:nvSpPr>
        <p:spPr>
          <a:xfrm>
            <a:off x="2549384" y="4430200"/>
            <a:ext cx="70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612988" y="4093350"/>
            <a:ext cx="992416" cy="295980"/>
            <a:chOff x="8652775" y="883650"/>
            <a:chExt cx="120875" cy="36050"/>
          </a:xfrm>
        </p:grpSpPr>
        <p:sp>
          <p:nvSpPr>
            <p:cNvPr id="154" name="Google Shape;154;p1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2125988" y="6074550"/>
            <a:ext cx="313016" cy="291053"/>
            <a:chOff x="8652775" y="883650"/>
            <a:chExt cx="38125" cy="35450"/>
          </a:xfrm>
        </p:grpSpPr>
        <p:sp>
          <p:nvSpPr>
            <p:cNvPr id="161" name="Google Shape;161;p1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1"/>
          <p:cNvSpPr/>
          <p:nvPr/>
        </p:nvSpPr>
        <p:spPr>
          <a:xfrm>
            <a:off x="10953708" y="5242297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6" name="Google Shape;166;p11"/>
          <p:cNvGrpSpPr/>
          <p:nvPr/>
        </p:nvGrpSpPr>
        <p:grpSpPr>
          <a:xfrm>
            <a:off x="8528655" y="6081220"/>
            <a:ext cx="313016" cy="115149"/>
            <a:chOff x="8652775" y="905075"/>
            <a:chExt cx="38125" cy="14025"/>
          </a:xfrm>
        </p:grpSpPr>
        <p:sp>
          <p:nvSpPr>
            <p:cNvPr id="167" name="Google Shape;167;p1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7067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E562198-ECE0-448D-A9B0-FECE16DCF5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97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2"/>
          </p:nvPr>
        </p:nvSpPr>
        <p:spPr>
          <a:xfrm>
            <a:off x="875733" y="2304284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875733" y="2877003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3"/>
          </p:nvPr>
        </p:nvSpPr>
        <p:spPr>
          <a:xfrm>
            <a:off x="4492433" y="2304284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4"/>
          </p:nvPr>
        </p:nvSpPr>
        <p:spPr>
          <a:xfrm>
            <a:off x="4492433" y="2877003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5"/>
          </p:nvPr>
        </p:nvSpPr>
        <p:spPr>
          <a:xfrm>
            <a:off x="875733" y="4605399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6"/>
          </p:nvPr>
        </p:nvSpPr>
        <p:spPr>
          <a:xfrm>
            <a:off x="875733" y="5178117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7"/>
          </p:nvPr>
        </p:nvSpPr>
        <p:spPr>
          <a:xfrm>
            <a:off x="4492400" y="4605399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8"/>
          </p:nvPr>
        </p:nvSpPr>
        <p:spPr>
          <a:xfrm>
            <a:off x="4492400" y="5178117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9" hasCustomPrompt="1"/>
          </p:nvPr>
        </p:nvSpPr>
        <p:spPr>
          <a:xfrm>
            <a:off x="3004833" y="1672033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04833" y="3973117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4" hasCustomPrompt="1"/>
          </p:nvPr>
        </p:nvSpPr>
        <p:spPr>
          <a:xfrm>
            <a:off x="6621533" y="1672033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621533" y="3973117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6"/>
          </p:nvPr>
        </p:nvSpPr>
        <p:spPr>
          <a:xfrm>
            <a:off x="8109133" y="2304284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7"/>
          </p:nvPr>
        </p:nvSpPr>
        <p:spPr>
          <a:xfrm>
            <a:off x="8109133" y="2877003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8"/>
          </p:nvPr>
        </p:nvSpPr>
        <p:spPr>
          <a:xfrm>
            <a:off x="8109133" y="4605399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9"/>
          </p:nvPr>
        </p:nvSpPr>
        <p:spPr>
          <a:xfrm>
            <a:off x="8109133" y="5178117"/>
            <a:ext cx="3207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20" hasCustomPrompt="1"/>
          </p:nvPr>
        </p:nvSpPr>
        <p:spPr>
          <a:xfrm>
            <a:off x="10238233" y="1672033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21" hasCustomPrompt="1"/>
          </p:nvPr>
        </p:nvSpPr>
        <p:spPr>
          <a:xfrm>
            <a:off x="10238233" y="3973117"/>
            <a:ext cx="10028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10782057" y="384035"/>
            <a:ext cx="1024231" cy="784696"/>
            <a:chOff x="8650400" y="824125"/>
            <a:chExt cx="124750" cy="95575"/>
          </a:xfrm>
        </p:grpSpPr>
        <p:sp>
          <p:nvSpPr>
            <p:cNvPr id="192" name="Google Shape;192;p1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" name="Google Shape;199;p13"/>
          <p:cNvGrpSpPr/>
          <p:nvPr/>
        </p:nvGrpSpPr>
        <p:grpSpPr>
          <a:xfrm>
            <a:off x="422688" y="384018"/>
            <a:ext cx="313016" cy="291053"/>
            <a:chOff x="8652775" y="883650"/>
            <a:chExt cx="38125" cy="35450"/>
          </a:xfrm>
        </p:grpSpPr>
        <p:sp>
          <p:nvSpPr>
            <p:cNvPr id="200" name="Google Shape;200;p1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5599788" y="6352885"/>
            <a:ext cx="992416" cy="295980"/>
            <a:chOff x="8652775" y="883650"/>
            <a:chExt cx="120875" cy="36050"/>
          </a:xfrm>
        </p:grpSpPr>
        <p:sp>
          <p:nvSpPr>
            <p:cNvPr id="204" name="Google Shape;204;p1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3501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/>
          <p:nvPr/>
        </p:nvSpPr>
        <p:spPr>
          <a:xfrm>
            <a:off x="-9400" y="0"/>
            <a:ext cx="1752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4"/>
          <p:cNvSpPr/>
          <p:nvPr/>
        </p:nvSpPr>
        <p:spPr>
          <a:xfrm>
            <a:off x="951200" y="1237667"/>
            <a:ext cx="7940000" cy="4363200"/>
          </a:xfrm>
          <a:prstGeom prst="roundRect">
            <a:avLst>
              <a:gd name="adj" fmla="val 5431"/>
            </a:avLst>
          </a:prstGeom>
          <a:solidFill>
            <a:srgbClr val="516F8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2160600" y="4197400"/>
            <a:ext cx="55212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1"/>
          </p:nvPr>
        </p:nvSpPr>
        <p:spPr>
          <a:xfrm>
            <a:off x="2160600" y="2003800"/>
            <a:ext cx="5521200" cy="21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307221" y="2213243"/>
            <a:ext cx="313016" cy="291053"/>
            <a:chOff x="8652775" y="883650"/>
            <a:chExt cx="38125" cy="35450"/>
          </a:xfrm>
        </p:grpSpPr>
        <p:sp>
          <p:nvSpPr>
            <p:cNvPr id="216" name="Google Shape;216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0" name="Google Shape;220;p14"/>
          <p:cNvSpPr/>
          <p:nvPr/>
        </p:nvSpPr>
        <p:spPr>
          <a:xfrm>
            <a:off x="11343808" y="6512160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11596921" y="5847743"/>
            <a:ext cx="313016" cy="291053"/>
            <a:chOff x="8652775" y="883650"/>
            <a:chExt cx="38125" cy="35450"/>
          </a:xfrm>
        </p:grpSpPr>
        <p:sp>
          <p:nvSpPr>
            <p:cNvPr id="222" name="Google Shape;222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8235025" y="583392"/>
            <a:ext cx="574513" cy="271555"/>
            <a:chOff x="8703675" y="886625"/>
            <a:chExt cx="69975" cy="33075"/>
          </a:xfrm>
        </p:grpSpPr>
        <p:sp>
          <p:nvSpPr>
            <p:cNvPr id="227" name="Google Shape;227;p1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7793621" y="573634"/>
            <a:ext cx="313016" cy="291053"/>
            <a:chOff x="8652775" y="883650"/>
            <a:chExt cx="38125" cy="35450"/>
          </a:xfrm>
        </p:grpSpPr>
        <p:sp>
          <p:nvSpPr>
            <p:cNvPr id="230" name="Google Shape;230;p1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88350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235" name="Google Shape;235;p15"/>
          <p:cNvGrpSpPr/>
          <p:nvPr/>
        </p:nvGrpSpPr>
        <p:grpSpPr>
          <a:xfrm>
            <a:off x="248641" y="225775"/>
            <a:ext cx="574513" cy="271555"/>
            <a:chOff x="8703675" y="886625"/>
            <a:chExt cx="69975" cy="33075"/>
          </a:xfrm>
        </p:grpSpPr>
        <p:sp>
          <p:nvSpPr>
            <p:cNvPr id="236" name="Google Shape;236;p1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1276955" y="6376384"/>
            <a:ext cx="313016" cy="291053"/>
            <a:chOff x="8652775" y="883650"/>
            <a:chExt cx="38125" cy="35450"/>
          </a:xfrm>
        </p:grpSpPr>
        <p:sp>
          <p:nvSpPr>
            <p:cNvPr id="239" name="Google Shape;239;p1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748308" y="6470497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3" name="Google Shape;243;p15"/>
          <p:cNvGrpSpPr/>
          <p:nvPr/>
        </p:nvGrpSpPr>
        <p:grpSpPr>
          <a:xfrm>
            <a:off x="11581521" y="4776243"/>
            <a:ext cx="313016" cy="291053"/>
            <a:chOff x="8652775" y="883650"/>
            <a:chExt cx="38125" cy="35450"/>
          </a:xfrm>
        </p:grpSpPr>
        <p:sp>
          <p:nvSpPr>
            <p:cNvPr id="244" name="Google Shape;244;p1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11338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2126000" y="1237667"/>
            <a:ext cx="7940000" cy="4363200"/>
          </a:xfrm>
          <a:prstGeom prst="roundRect">
            <a:avLst>
              <a:gd name="adj" fmla="val 5431"/>
            </a:avLst>
          </a:prstGeom>
          <a:solidFill>
            <a:srgbClr val="516F8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6"/>
          <p:cNvSpPr txBox="1">
            <a:spLocks noGrp="1"/>
          </p:cNvSpPr>
          <p:nvPr>
            <p:ph type="subTitle" idx="1"/>
          </p:nvPr>
        </p:nvSpPr>
        <p:spPr>
          <a:xfrm>
            <a:off x="3268533" y="3080200"/>
            <a:ext cx="56548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3268564" y="2095000"/>
            <a:ext cx="56548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630290" y="616935"/>
            <a:ext cx="1024231" cy="334979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646188" y="1064383"/>
            <a:ext cx="992416" cy="295980"/>
            <a:chOff x="8652775" y="883650"/>
            <a:chExt cx="120875" cy="36050"/>
          </a:xfrm>
        </p:grpSpPr>
        <p:sp>
          <p:nvSpPr>
            <p:cNvPr id="254" name="Google Shape;254;p1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0" name="Google Shape;260;p16"/>
          <p:cNvSpPr/>
          <p:nvPr/>
        </p:nvSpPr>
        <p:spPr>
          <a:xfrm>
            <a:off x="8638341" y="616944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1" name="Google Shape;261;p16"/>
          <p:cNvGrpSpPr/>
          <p:nvPr/>
        </p:nvGrpSpPr>
        <p:grpSpPr>
          <a:xfrm>
            <a:off x="6655621" y="6129060"/>
            <a:ext cx="313016" cy="291053"/>
            <a:chOff x="8652775" y="883650"/>
            <a:chExt cx="38125" cy="35450"/>
          </a:xfrm>
        </p:grpSpPr>
        <p:sp>
          <p:nvSpPr>
            <p:cNvPr id="262" name="Google Shape;262;p1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6" name="Google Shape;266;p16"/>
          <p:cNvGrpSpPr/>
          <p:nvPr/>
        </p:nvGrpSpPr>
        <p:grpSpPr>
          <a:xfrm>
            <a:off x="5962825" y="6138808"/>
            <a:ext cx="574513" cy="271555"/>
            <a:chOff x="8703675" y="886625"/>
            <a:chExt cx="69975" cy="33075"/>
          </a:xfrm>
        </p:grpSpPr>
        <p:sp>
          <p:nvSpPr>
            <p:cNvPr id="267" name="Google Shape;267;p1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35106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>
            <a:spLocks noGrp="1"/>
          </p:cNvSpPr>
          <p:nvPr>
            <p:ph type="subTitle" idx="1"/>
          </p:nvPr>
        </p:nvSpPr>
        <p:spPr>
          <a:xfrm>
            <a:off x="6434133" y="4274467"/>
            <a:ext cx="37820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6434133" y="3289267"/>
            <a:ext cx="3782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33" y="0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3" name="Google Shape;273;p17"/>
          <p:cNvGrpSpPr/>
          <p:nvPr/>
        </p:nvGrpSpPr>
        <p:grpSpPr>
          <a:xfrm>
            <a:off x="10417021" y="571183"/>
            <a:ext cx="992416" cy="295980"/>
            <a:chOff x="8652775" y="883650"/>
            <a:chExt cx="120875" cy="36050"/>
          </a:xfrm>
        </p:grpSpPr>
        <p:sp>
          <p:nvSpPr>
            <p:cNvPr id="274" name="Google Shape;274;p1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0" name="Google Shape;280;p17"/>
          <p:cNvSpPr>
            <a:spLocks noGrp="1"/>
          </p:cNvSpPr>
          <p:nvPr>
            <p:ph type="pic" idx="2"/>
          </p:nvPr>
        </p:nvSpPr>
        <p:spPr>
          <a:xfrm>
            <a:off x="951167" y="717567"/>
            <a:ext cx="5708000" cy="3942800"/>
          </a:xfrm>
          <a:prstGeom prst="roundRect">
            <a:avLst>
              <a:gd name="adj" fmla="val 5674"/>
            </a:avLst>
          </a:prstGeom>
          <a:noFill/>
          <a:ln>
            <a:noFill/>
          </a:ln>
        </p:spPr>
      </p:sp>
      <p:grpSp>
        <p:nvGrpSpPr>
          <p:cNvPr id="281" name="Google Shape;281;p17"/>
          <p:cNvGrpSpPr/>
          <p:nvPr/>
        </p:nvGrpSpPr>
        <p:grpSpPr>
          <a:xfrm>
            <a:off x="308721" y="314687"/>
            <a:ext cx="313016" cy="115149"/>
            <a:chOff x="8652775" y="905075"/>
            <a:chExt cx="38125" cy="14025"/>
          </a:xfrm>
        </p:grpSpPr>
        <p:sp>
          <p:nvSpPr>
            <p:cNvPr id="282" name="Google Shape;282;p1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54401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subTitle" idx="1"/>
          </p:nvPr>
        </p:nvSpPr>
        <p:spPr>
          <a:xfrm>
            <a:off x="2983733" y="4591584"/>
            <a:ext cx="6118400" cy="1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2983667" y="3694551"/>
            <a:ext cx="6118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0" y="4200"/>
            <a:ext cx="12192000" cy="219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8"/>
          <p:cNvSpPr/>
          <p:nvPr/>
        </p:nvSpPr>
        <p:spPr>
          <a:xfrm>
            <a:off x="8730377" y="1303646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18"/>
          <p:cNvSpPr/>
          <p:nvPr/>
        </p:nvSpPr>
        <p:spPr>
          <a:xfrm>
            <a:off x="1704523" y="663035"/>
            <a:ext cx="1024231" cy="334979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0" name="Google Shape;290;p18"/>
          <p:cNvGrpSpPr/>
          <p:nvPr/>
        </p:nvGrpSpPr>
        <p:grpSpPr>
          <a:xfrm>
            <a:off x="1720421" y="1110483"/>
            <a:ext cx="992416" cy="295980"/>
            <a:chOff x="8652775" y="883650"/>
            <a:chExt cx="120875" cy="36050"/>
          </a:xfrm>
        </p:grpSpPr>
        <p:sp>
          <p:nvSpPr>
            <p:cNvPr id="291" name="Google Shape;291;p1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11084459" y="1500900"/>
            <a:ext cx="313016" cy="291053"/>
            <a:chOff x="8652775" y="883650"/>
            <a:chExt cx="38125" cy="35450"/>
          </a:xfrm>
        </p:grpSpPr>
        <p:sp>
          <p:nvSpPr>
            <p:cNvPr id="298" name="Google Shape;298;p1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1" name="Google Shape;301;p18"/>
          <p:cNvSpPr/>
          <p:nvPr/>
        </p:nvSpPr>
        <p:spPr>
          <a:xfrm>
            <a:off x="5808744" y="6087397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7999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subTitle" idx="1"/>
          </p:nvPr>
        </p:nvSpPr>
        <p:spPr>
          <a:xfrm>
            <a:off x="1666200" y="4274467"/>
            <a:ext cx="37812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1666200" y="3289267"/>
            <a:ext cx="378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305" name="Google Shape;305;p19"/>
          <p:cNvGrpSpPr/>
          <p:nvPr/>
        </p:nvGrpSpPr>
        <p:grpSpPr>
          <a:xfrm>
            <a:off x="532221" y="511050"/>
            <a:ext cx="313016" cy="291053"/>
            <a:chOff x="8652775" y="883650"/>
            <a:chExt cx="38125" cy="35450"/>
          </a:xfrm>
        </p:grpSpPr>
        <p:sp>
          <p:nvSpPr>
            <p:cNvPr id="306" name="Google Shape;306;p1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0" name="Google Shape;310;p19"/>
          <p:cNvGrpSpPr/>
          <p:nvPr/>
        </p:nvGrpSpPr>
        <p:grpSpPr>
          <a:xfrm>
            <a:off x="11079055" y="125583"/>
            <a:ext cx="992416" cy="295980"/>
            <a:chOff x="8652775" y="883650"/>
            <a:chExt cx="120875" cy="36050"/>
          </a:xfrm>
        </p:grpSpPr>
        <p:sp>
          <p:nvSpPr>
            <p:cNvPr id="311" name="Google Shape;311;p1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57662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>
            <a:spLocks noGrp="1"/>
          </p:cNvSpPr>
          <p:nvPr>
            <p:ph type="subTitle" idx="1"/>
          </p:nvPr>
        </p:nvSpPr>
        <p:spPr>
          <a:xfrm>
            <a:off x="6918369" y="3070467"/>
            <a:ext cx="37740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6918369" y="2085267"/>
            <a:ext cx="3774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33" y="67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1" name="Google Shape;321;p20"/>
          <p:cNvGrpSpPr/>
          <p:nvPr/>
        </p:nvGrpSpPr>
        <p:grpSpPr>
          <a:xfrm>
            <a:off x="8953705" y="6166910"/>
            <a:ext cx="992416" cy="295980"/>
            <a:chOff x="8652775" y="883650"/>
            <a:chExt cx="120875" cy="36050"/>
          </a:xfrm>
        </p:grpSpPr>
        <p:sp>
          <p:nvSpPr>
            <p:cNvPr id="322" name="Google Shape;322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20"/>
          <p:cNvGrpSpPr/>
          <p:nvPr/>
        </p:nvGrpSpPr>
        <p:grpSpPr>
          <a:xfrm>
            <a:off x="7130788" y="6169367"/>
            <a:ext cx="313016" cy="291053"/>
            <a:chOff x="8652775" y="883650"/>
            <a:chExt cx="38125" cy="35450"/>
          </a:xfrm>
        </p:grpSpPr>
        <p:sp>
          <p:nvSpPr>
            <p:cNvPr id="329" name="Google Shape;329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2" name="Google Shape;332;p20"/>
          <p:cNvSpPr/>
          <p:nvPr/>
        </p:nvSpPr>
        <p:spPr>
          <a:xfrm>
            <a:off x="579023" y="375584"/>
            <a:ext cx="1024231" cy="334979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2053021" y="395099"/>
            <a:ext cx="992416" cy="295980"/>
            <a:chOff x="8652775" y="883650"/>
            <a:chExt cx="120875" cy="36050"/>
          </a:xfrm>
        </p:grpSpPr>
        <p:sp>
          <p:nvSpPr>
            <p:cNvPr id="334" name="Google Shape;334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0" name="Google Shape;340;p20"/>
          <p:cNvSpPr/>
          <p:nvPr/>
        </p:nvSpPr>
        <p:spPr>
          <a:xfrm>
            <a:off x="33" y="5771900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1" name="Google Shape;341;p20"/>
          <p:cNvGrpSpPr/>
          <p:nvPr/>
        </p:nvGrpSpPr>
        <p:grpSpPr>
          <a:xfrm>
            <a:off x="11084455" y="5066776"/>
            <a:ext cx="313016" cy="291053"/>
            <a:chOff x="8652775" y="883650"/>
            <a:chExt cx="38125" cy="35450"/>
          </a:xfrm>
        </p:grpSpPr>
        <p:sp>
          <p:nvSpPr>
            <p:cNvPr id="342" name="Google Shape;342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6" name="Google Shape;346;p20"/>
          <p:cNvGrpSpPr/>
          <p:nvPr/>
        </p:nvGrpSpPr>
        <p:grpSpPr>
          <a:xfrm>
            <a:off x="300025" y="1344008"/>
            <a:ext cx="574513" cy="271555"/>
            <a:chOff x="8703675" y="886625"/>
            <a:chExt cx="69975" cy="33075"/>
          </a:xfrm>
        </p:grpSpPr>
        <p:sp>
          <p:nvSpPr>
            <p:cNvPr id="347" name="Google Shape;347;p2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610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598867" y="473300"/>
            <a:ext cx="6394400" cy="5892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4952500" y="869667"/>
            <a:ext cx="16644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067265" y="4620917"/>
            <a:ext cx="4062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0808525" y="561860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" name="Google Shape;28;p3"/>
          <p:cNvGrpSpPr/>
          <p:nvPr/>
        </p:nvGrpSpPr>
        <p:grpSpPr>
          <a:xfrm>
            <a:off x="10950423" y="5863168"/>
            <a:ext cx="1024231" cy="784696"/>
            <a:chOff x="8650400" y="824125"/>
            <a:chExt cx="124750" cy="95575"/>
          </a:xfrm>
        </p:grpSpPr>
        <p:sp>
          <p:nvSpPr>
            <p:cNvPr id="29" name="Google Shape;29;p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61552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title" idx="2"/>
          </p:nvPr>
        </p:nvSpPr>
        <p:spPr>
          <a:xfrm>
            <a:off x="2684233" y="4423967"/>
            <a:ext cx="3082800" cy="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1"/>
          </p:nvPr>
        </p:nvSpPr>
        <p:spPr>
          <a:xfrm>
            <a:off x="2684233" y="4802500"/>
            <a:ext cx="3082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title" idx="3"/>
          </p:nvPr>
        </p:nvSpPr>
        <p:spPr>
          <a:xfrm>
            <a:off x="6424973" y="4423967"/>
            <a:ext cx="3082800" cy="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4"/>
          </p:nvPr>
        </p:nvSpPr>
        <p:spPr>
          <a:xfrm>
            <a:off x="6424983" y="4802500"/>
            <a:ext cx="3082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33" y="0"/>
            <a:ext cx="12192000" cy="222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6" name="Google Shape;356;p21"/>
          <p:cNvGrpSpPr/>
          <p:nvPr/>
        </p:nvGrpSpPr>
        <p:grpSpPr>
          <a:xfrm>
            <a:off x="638017" y="3909160"/>
            <a:ext cx="313016" cy="291053"/>
            <a:chOff x="8652775" y="883650"/>
            <a:chExt cx="38125" cy="35450"/>
          </a:xfrm>
        </p:grpSpPr>
        <p:sp>
          <p:nvSpPr>
            <p:cNvPr id="357" name="Google Shape;357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11165568" y="5789741"/>
            <a:ext cx="574513" cy="271555"/>
            <a:chOff x="8703675" y="886625"/>
            <a:chExt cx="69975" cy="33075"/>
          </a:xfrm>
        </p:grpSpPr>
        <p:sp>
          <p:nvSpPr>
            <p:cNvPr id="361" name="Google Shape;361;p21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6555717" y="6314294"/>
            <a:ext cx="313016" cy="291053"/>
            <a:chOff x="8652775" y="883650"/>
            <a:chExt cx="38125" cy="35450"/>
          </a:xfrm>
        </p:grpSpPr>
        <p:sp>
          <p:nvSpPr>
            <p:cNvPr id="364" name="Google Shape;364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46734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/>
          <p:nvPr/>
        </p:nvSpPr>
        <p:spPr>
          <a:xfrm>
            <a:off x="-9400" y="3791200"/>
            <a:ext cx="12192000" cy="306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22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title" idx="2"/>
          </p:nvPr>
        </p:nvSpPr>
        <p:spPr>
          <a:xfrm>
            <a:off x="951200" y="4079967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2" name="Google Shape;372;p22"/>
          <p:cNvSpPr txBox="1">
            <a:spLocks noGrp="1"/>
          </p:cNvSpPr>
          <p:nvPr>
            <p:ph type="subTitle" idx="1"/>
          </p:nvPr>
        </p:nvSpPr>
        <p:spPr>
          <a:xfrm>
            <a:off x="951200" y="4652699"/>
            <a:ext cx="320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title" idx="3"/>
          </p:nvPr>
        </p:nvSpPr>
        <p:spPr>
          <a:xfrm>
            <a:off x="4492515" y="4079967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ubTitle" idx="4"/>
          </p:nvPr>
        </p:nvSpPr>
        <p:spPr>
          <a:xfrm>
            <a:off x="4492500" y="4652700"/>
            <a:ext cx="320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5"/>
          </p:nvPr>
        </p:nvSpPr>
        <p:spPr>
          <a:xfrm>
            <a:off x="8033829" y="4079967"/>
            <a:ext cx="3207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6" name="Google Shape;376;p22"/>
          <p:cNvSpPr txBox="1">
            <a:spLocks noGrp="1"/>
          </p:cNvSpPr>
          <p:nvPr>
            <p:ph type="subTitle" idx="6"/>
          </p:nvPr>
        </p:nvSpPr>
        <p:spPr>
          <a:xfrm>
            <a:off x="8033824" y="4652700"/>
            <a:ext cx="320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750674" y="2039460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8" name="Google Shape;378;p22"/>
          <p:cNvGrpSpPr/>
          <p:nvPr/>
        </p:nvGrpSpPr>
        <p:grpSpPr>
          <a:xfrm>
            <a:off x="10816755" y="2039451"/>
            <a:ext cx="313016" cy="291053"/>
            <a:chOff x="8652775" y="883650"/>
            <a:chExt cx="38125" cy="35450"/>
          </a:xfrm>
        </p:grpSpPr>
        <p:sp>
          <p:nvSpPr>
            <p:cNvPr id="379" name="Google Shape;379;p2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94051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/>
          <p:nvPr/>
        </p:nvSpPr>
        <p:spPr>
          <a:xfrm>
            <a:off x="33" y="4655167"/>
            <a:ext cx="12192000" cy="220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23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6" name="Google Shape;386;p23"/>
          <p:cNvSpPr txBox="1">
            <a:spLocks noGrp="1"/>
          </p:cNvSpPr>
          <p:nvPr>
            <p:ph type="title" idx="2"/>
          </p:nvPr>
        </p:nvSpPr>
        <p:spPr>
          <a:xfrm>
            <a:off x="2918967" y="2194167"/>
            <a:ext cx="28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subTitle" idx="1"/>
          </p:nvPr>
        </p:nvSpPr>
        <p:spPr>
          <a:xfrm>
            <a:off x="2918967" y="2752484"/>
            <a:ext cx="286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88" name="Google Shape;388;p23"/>
          <p:cNvSpPr txBox="1">
            <a:spLocks noGrp="1"/>
          </p:cNvSpPr>
          <p:nvPr>
            <p:ph type="title" idx="3"/>
          </p:nvPr>
        </p:nvSpPr>
        <p:spPr>
          <a:xfrm>
            <a:off x="8140581" y="2194167"/>
            <a:ext cx="28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subTitle" idx="4"/>
          </p:nvPr>
        </p:nvSpPr>
        <p:spPr>
          <a:xfrm>
            <a:off x="8140581" y="2752499"/>
            <a:ext cx="2865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0" name="Google Shape;390;p23"/>
          <p:cNvSpPr txBox="1">
            <a:spLocks noGrp="1"/>
          </p:cNvSpPr>
          <p:nvPr>
            <p:ph type="title" idx="5"/>
          </p:nvPr>
        </p:nvSpPr>
        <p:spPr>
          <a:xfrm>
            <a:off x="2918967" y="4175551"/>
            <a:ext cx="28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91" name="Google Shape;391;p23"/>
          <p:cNvSpPr txBox="1">
            <a:spLocks noGrp="1"/>
          </p:cNvSpPr>
          <p:nvPr>
            <p:ph type="subTitle" idx="6"/>
          </p:nvPr>
        </p:nvSpPr>
        <p:spPr>
          <a:xfrm>
            <a:off x="2918967" y="4733883"/>
            <a:ext cx="286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2" name="Google Shape;392;p23"/>
          <p:cNvSpPr txBox="1">
            <a:spLocks noGrp="1"/>
          </p:cNvSpPr>
          <p:nvPr>
            <p:ph type="title" idx="7"/>
          </p:nvPr>
        </p:nvSpPr>
        <p:spPr>
          <a:xfrm>
            <a:off x="8140581" y="4175551"/>
            <a:ext cx="28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93" name="Google Shape;393;p23"/>
          <p:cNvSpPr txBox="1">
            <a:spLocks noGrp="1"/>
          </p:cNvSpPr>
          <p:nvPr>
            <p:ph type="subTitle" idx="8"/>
          </p:nvPr>
        </p:nvSpPr>
        <p:spPr>
          <a:xfrm>
            <a:off x="8140581" y="4733883"/>
            <a:ext cx="2865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394" name="Google Shape;394;p23"/>
          <p:cNvGrpSpPr/>
          <p:nvPr/>
        </p:nvGrpSpPr>
        <p:grpSpPr>
          <a:xfrm>
            <a:off x="11636788" y="257600"/>
            <a:ext cx="313016" cy="291053"/>
            <a:chOff x="8652775" y="883650"/>
            <a:chExt cx="38125" cy="35450"/>
          </a:xfrm>
        </p:grpSpPr>
        <p:sp>
          <p:nvSpPr>
            <p:cNvPr id="395" name="Google Shape;395;p2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8" name="Google Shape;398;p23"/>
          <p:cNvSpPr/>
          <p:nvPr/>
        </p:nvSpPr>
        <p:spPr>
          <a:xfrm>
            <a:off x="653061" y="1282583"/>
            <a:ext cx="114944" cy="115149"/>
          </a:xfrm>
          <a:custGeom>
            <a:avLst/>
            <a:gdLst/>
            <a:ahLst/>
            <a:cxnLst/>
            <a:rect l="l" t="t" r="r" b="b"/>
            <a:pathLst>
              <a:path w="560" h="561" extrusionOk="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23"/>
          <p:cNvSpPr/>
          <p:nvPr/>
        </p:nvSpPr>
        <p:spPr>
          <a:xfrm>
            <a:off x="653061" y="1458487"/>
            <a:ext cx="114944" cy="115149"/>
          </a:xfrm>
          <a:custGeom>
            <a:avLst/>
            <a:gdLst/>
            <a:ahLst/>
            <a:cxnLst/>
            <a:rect l="l" t="t" r="r" b="b"/>
            <a:pathLst>
              <a:path w="560" h="561" extrusionOk="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23"/>
          <p:cNvSpPr/>
          <p:nvPr/>
        </p:nvSpPr>
        <p:spPr>
          <a:xfrm>
            <a:off x="454988" y="1282583"/>
            <a:ext cx="115149" cy="115149"/>
          </a:xfrm>
          <a:custGeom>
            <a:avLst/>
            <a:gdLst/>
            <a:ahLst/>
            <a:cxnLst/>
            <a:rect l="l" t="t" r="r" b="b"/>
            <a:pathLst>
              <a:path w="561" h="561" extrusionOk="0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23"/>
          <p:cNvSpPr/>
          <p:nvPr/>
        </p:nvSpPr>
        <p:spPr>
          <a:xfrm>
            <a:off x="454988" y="1458487"/>
            <a:ext cx="115149" cy="115149"/>
          </a:xfrm>
          <a:custGeom>
            <a:avLst/>
            <a:gdLst/>
            <a:ahLst/>
            <a:cxnLst/>
            <a:rect l="l" t="t" r="r" b="b"/>
            <a:pathLst>
              <a:path w="561" h="561" extrusionOk="0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5443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>
            <a:spLocks noGrp="1"/>
          </p:cNvSpPr>
          <p:nvPr>
            <p:ph type="title"/>
          </p:nvPr>
        </p:nvSpPr>
        <p:spPr>
          <a:xfrm>
            <a:off x="1421217" y="1785967"/>
            <a:ext cx="2924000" cy="1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2"/>
          </p:nvPr>
        </p:nvSpPr>
        <p:spPr>
          <a:xfrm>
            <a:off x="5256567" y="1964987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05" name="Google Shape;405;p24"/>
          <p:cNvSpPr txBox="1">
            <a:spLocks noGrp="1"/>
          </p:cNvSpPr>
          <p:nvPr>
            <p:ph type="subTitle" idx="1"/>
          </p:nvPr>
        </p:nvSpPr>
        <p:spPr>
          <a:xfrm>
            <a:off x="5256567" y="2455849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title" idx="3"/>
          </p:nvPr>
        </p:nvSpPr>
        <p:spPr>
          <a:xfrm>
            <a:off x="8469384" y="1964987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07" name="Google Shape;407;p24"/>
          <p:cNvSpPr txBox="1">
            <a:spLocks noGrp="1"/>
          </p:cNvSpPr>
          <p:nvPr>
            <p:ph type="subTitle" idx="4"/>
          </p:nvPr>
        </p:nvSpPr>
        <p:spPr>
          <a:xfrm>
            <a:off x="8469384" y="2455851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08" name="Google Shape;408;p24"/>
          <p:cNvSpPr txBox="1">
            <a:spLocks noGrp="1"/>
          </p:cNvSpPr>
          <p:nvPr>
            <p:ph type="title" idx="5"/>
          </p:nvPr>
        </p:nvSpPr>
        <p:spPr>
          <a:xfrm>
            <a:off x="5256567" y="4178955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09" name="Google Shape;409;p24"/>
          <p:cNvSpPr txBox="1">
            <a:spLocks noGrp="1"/>
          </p:cNvSpPr>
          <p:nvPr>
            <p:ph type="subTitle" idx="6"/>
          </p:nvPr>
        </p:nvSpPr>
        <p:spPr>
          <a:xfrm>
            <a:off x="5256567" y="4669817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10" name="Google Shape;410;p24"/>
          <p:cNvSpPr txBox="1">
            <a:spLocks noGrp="1"/>
          </p:cNvSpPr>
          <p:nvPr>
            <p:ph type="title" idx="7"/>
          </p:nvPr>
        </p:nvSpPr>
        <p:spPr>
          <a:xfrm>
            <a:off x="8469384" y="4178953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8469384" y="4669817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412" name="Google Shape;412;p24"/>
          <p:cNvGrpSpPr/>
          <p:nvPr/>
        </p:nvGrpSpPr>
        <p:grpSpPr>
          <a:xfrm>
            <a:off x="360688" y="340509"/>
            <a:ext cx="313016" cy="291053"/>
            <a:chOff x="8652775" y="883650"/>
            <a:chExt cx="38125" cy="35450"/>
          </a:xfrm>
        </p:grpSpPr>
        <p:sp>
          <p:nvSpPr>
            <p:cNvPr id="413" name="Google Shape;413;p2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10854888" y="6278283"/>
            <a:ext cx="992416" cy="295980"/>
            <a:chOff x="8652775" y="883650"/>
            <a:chExt cx="120875" cy="36050"/>
          </a:xfrm>
        </p:grpSpPr>
        <p:sp>
          <p:nvSpPr>
            <p:cNvPr id="418" name="Google Shape;418;p2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0471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/>
          <p:nvPr/>
        </p:nvSpPr>
        <p:spPr>
          <a:xfrm>
            <a:off x="33" y="4734033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6" name="Google Shape;426;p25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7" name="Google Shape;427;p25"/>
          <p:cNvSpPr txBox="1">
            <a:spLocks noGrp="1"/>
          </p:cNvSpPr>
          <p:nvPr>
            <p:ph type="title" idx="2"/>
          </p:nvPr>
        </p:nvSpPr>
        <p:spPr>
          <a:xfrm>
            <a:off x="1140151" y="4144167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8" name="Google Shape;428;p25"/>
          <p:cNvSpPr txBox="1">
            <a:spLocks noGrp="1"/>
          </p:cNvSpPr>
          <p:nvPr>
            <p:ph type="subTitle" idx="1"/>
          </p:nvPr>
        </p:nvSpPr>
        <p:spPr>
          <a:xfrm>
            <a:off x="1140151" y="4688765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title" idx="3"/>
          </p:nvPr>
        </p:nvSpPr>
        <p:spPr>
          <a:xfrm>
            <a:off x="4761043" y="4144167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subTitle" idx="4"/>
          </p:nvPr>
        </p:nvSpPr>
        <p:spPr>
          <a:xfrm>
            <a:off x="4761043" y="4688765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31" name="Google Shape;431;p25"/>
          <p:cNvSpPr txBox="1">
            <a:spLocks noGrp="1"/>
          </p:cNvSpPr>
          <p:nvPr>
            <p:ph type="title" idx="5"/>
          </p:nvPr>
        </p:nvSpPr>
        <p:spPr>
          <a:xfrm>
            <a:off x="8383901" y="4144167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2" name="Google Shape;432;p25"/>
          <p:cNvSpPr txBox="1">
            <a:spLocks noGrp="1"/>
          </p:cNvSpPr>
          <p:nvPr>
            <p:ph type="subTitle" idx="6"/>
          </p:nvPr>
        </p:nvSpPr>
        <p:spPr>
          <a:xfrm>
            <a:off x="8383901" y="4688765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title" idx="7"/>
          </p:nvPr>
        </p:nvSpPr>
        <p:spPr>
          <a:xfrm>
            <a:off x="1140151" y="2297433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4" name="Google Shape;434;p25"/>
          <p:cNvSpPr txBox="1">
            <a:spLocks noGrp="1"/>
          </p:cNvSpPr>
          <p:nvPr>
            <p:ph type="subTitle" idx="8"/>
          </p:nvPr>
        </p:nvSpPr>
        <p:spPr>
          <a:xfrm>
            <a:off x="1140151" y="2842032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title" idx="9"/>
          </p:nvPr>
        </p:nvSpPr>
        <p:spPr>
          <a:xfrm>
            <a:off x="4761043" y="2259100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6" name="Google Shape;436;p25"/>
          <p:cNvSpPr txBox="1">
            <a:spLocks noGrp="1"/>
          </p:cNvSpPr>
          <p:nvPr>
            <p:ph type="subTitle" idx="13"/>
          </p:nvPr>
        </p:nvSpPr>
        <p:spPr>
          <a:xfrm>
            <a:off x="4761043" y="2803700"/>
            <a:ext cx="2670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37" name="Google Shape;437;p25"/>
          <p:cNvSpPr txBox="1">
            <a:spLocks noGrp="1"/>
          </p:cNvSpPr>
          <p:nvPr>
            <p:ph type="title" idx="14"/>
          </p:nvPr>
        </p:nvSpPr>
        <p:spPr>
          <a:xfrm>
            <a:off x="8381901" y="2259100"/>
            <a:ext cx="26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15"/>
          </p:nvPr>
        </p:nvSpPr>
        <p:spPr>
          <a:xfrm>
            <a:off x="8379901" y="2803700"/>
            <a:ext cx="267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089721" y="6067094"/>
            <a:ext cx="992416" cy="295980"/>
            <a:chOff x="8652775" y="883650"/>
            <a:chExt cx="120875" cy="36050"/>
          </a:xfrm>
        </p:grpSpPr>
        <p:sp>
          <p:nvSpPr>
            <p:cNvPr id="440" name="Google Shape;440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231455" y="5041587"/>
            <a:ext cx="313016" cy="115149"/>
            <a:chOff x="8652775" y="905075"/>
            <a:chExt cx="38125" cy="14025"/>
          </a:xfrm>
        </p:grpSpPr>
        <p:sp>
          <p:nvSpPr>
            <p:cNvPr id="447" name="Google Shape;447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1660921" y="1486832"/>
            <a:ext cx="313016" cy="291053"/>
            <a:chOff x="8652775" y="883650"/>
            <a:chExt cx="38125" cy="35450"/>
          </a:xfrm>
        </p:grpSpPr>
        <p:sp>
          <p:nvSpPr>
            <p:cNvPr id="450" name="Google Shape;450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22487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5157967" y="473300"/>
            <a:ext cx="6394400" cy="5892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26"/>
          <p:cNvSpPr txBox="1">
            <a:spLocks noGrp="1"/>
          </p:cNvSpPr>
          <p:nvPr>
            <p:ph type="title"/>
          </p:nvPr>
        </p:nvSpPr>
        <p:spPr>
          <a:xfrm>
            <a:off x="5848400" y="703600"/>
            <a:ext cx="5012000" cy="1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title" idx="2"/>
          </p:nvPr>
        </p:nvSpPr>
        <p:spPr>
          <a:xfrm>
            <a:off x="5849932" y="1976000"/>
            <a:ext cx="5010400" cy="1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5849933" y="4874400"/>
            <a:ext cx="4726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26"/>
          <p:cNvGrpSpPr/>
          <p:nvPr/>
        </p:nvGrpSpPr>
        <p:grpSpPr>
          <a:xfrm>
            <a:off x="360388" y="2384184"/>
            <a:ext cx="313016" cy="291053"/>
            <a:chOff x="8652775" y="883650"/>
            <a:chExt cx="38125" cy="35450"/>
          </a:xfrm>
        </p:grpSpPr>
        <p:sp>
          <p:nvSpPr>
            <p:cNvPr id="459" name="Google Shape;459;p2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2970658" y="6093743"/>
            <a:ext cx="574513" cy="271555"/>
            <a:chOff x="8703675" y="886625"/>
            <a:chExt cx="69975" cy="33075"/>
          </a:xfrm>
        </p:grpSpPr>
        <p:sp>
          <p:nvSpPr>
            <p:cNvPr id="464" name="Google Shape;464;p2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6" name="Google Shape;466;p26"/>
          <p:cNvSpPr/>
          <p:nvPr/>
        </p:nvSpPr>
        <p:spPr>
          <a:xfrm>
            <a:off x="3557023" y="384035"/>
            <a:ext cx="1024231" cy="334979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504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69410" y="201617"/>
            <a:ext cx="1024231" cy="784696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11574839" y="1090800"/>
            <a:ext cx="313016" cy="291053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385492" y="6443177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1184488" y="6254951"/>
            <a:ext cx="313016" cy="291053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11313358" y="317909"/>
            <a:ext cx="574513" cy="271555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0226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315339" y="3125334"/>
            <a:ext cx="313016" cy="291053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9528621" y="256584"/>
            <a:ext cx="313016" cy="291053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7760192" y="6312676"/>
            <a:ext cx="574513" cy="271555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16093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7D3CC-803F-D27C-9213-8E95B0BE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806BE0-F3A4-010D-37D7-8C5061D8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8C80EC-122D-138C-5D15-19DCFBCC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E8BF-56C7-4B39-95C3-BCE33516B6AF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0020B4-6213-79B3-F669-88F24DD5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11729-9753-2684-1098-AB6BC93C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62198-ECE0-448D-A9B0-FECE16DCF5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87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35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39" name="Google Shape;39;p4"/>
          <p:cNvGrpSpPr/>
          <p:nvPr/>
        </p:nvGrpSpPr>
        <p:grpSpPr>
          <a:xfrm>
            <a:off x="292421" y="251651"/>
            <a:ext cx="992416" cy="295980"/>
            <a:chOff x="8652775" y="883650"/>
            <a:chExt cx="120875" cy="36050"/>
          </a:xfrm>
        </p:grpSpPr>
        <p:sp>
          <p:nvSpPr>
            <p:cNvPr id="40" name="Google Shape;40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315339" y="3125334"/>
            <a:ext cx="313016" cy="291053"/>
            <a:chOff x="8652775" y="883650"/>
            <a:chExt cx="38125" cy="35450"/>
          </a:xfrm>
        </p:grpSpPr>
        <p:sp>
          <p:nvSpPr>
            <p:cNvPr id="47" name="Google Shape;47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" name="Google Shape;51;p4"/>
          <p:cNvGrpSpPr/>
          <p:nvPr/>
        </p:nvGrpSpPr>
        <p:grpSpPr>
          <a:xfrm>
            <a:off x="9528621" y="256584"/>
            <a:ext cx="313016" cy="291053"/>
            <a:chOff x="8652775" y="883650"/>
            <a:chExt cx="38125" cy="35450"/>
          </a:xfrm>
        </p:grpSpPr>
        <p:sp>
          <p:nvSpPr>
            <p:cNvPr id="52" name="Google Shape;52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" name="Google Shape;55;p4"/>
          <p:cNvGrpSpPr/>
          <p:nvPr/>
        </p:nvGrpSpPr>
        <p:grpSpPr>
          <a:xfrm>
            <a:off x="7760192" y="6312676"/>
            <a:ext cx="574513" cy="271555"/>
            <a:chOff x="8703675" y="886625"/>
            <a:chExt cx="69975" cy="33075"/>
          </a:xfrm>
        </p:grpSpPr>
        <p:sp>
          <p:nvSpPr>
            <p:cNvPr id="56" name="Google Shape;56;p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4"/>
          <p:cNvGrpSpPr/>
          <p:nvPr/>
        </p:nvGrpSpPr>
        <p:grpSpPr>
          <a:xfrm>
            <a:off x="11332605" y="4317600"/>
            <a:ext cx="313016" cy="291053"/>
            <a:chOff x="8652775" y="883650"/>
            <a:chExt cx="38125" cy="35450"/>
          </a:xfrm>
        </p:grpSpPr>
        <p:sp>
          <p:nvSpPr>
            <p:cNvPr id="59" name="Google Shape;59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57937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703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46766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6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482267"/>
            <a:ext cx="10535200" cy="4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2777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90648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890648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99315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99315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8455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60556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28643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703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024389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6010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33" y="3445000"/>
            <a:ext cx="12192000" cy="341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2"/>
          </p:nvPr>
        </p:nvSpPr>
        <p:spPr>
          <a:xfrm>
            <a:off x="1749933" y="4058617"/>
            <a:ext cx="3678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749933" y="4631348"/>
            <a:ext cx="36780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title" idx="3"/>
          </p:nvPr>
        </p:nvSpPr>
        <p:spPr>
          <a:xfrm>
            <a:off x="6763817" y="4058617"/>
            <a:ext cx="3678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6763817" y="4631348"/>
            <a:ext cx="36780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11604788" y="2912851"/>
            <a:ext cx="313016" cy="291053"/>
            <a:chOff x="8652775" y="883650"/>
            <a:chExt cx="38125" cy="35450"/>
          </a:xfrm>
        </p:grpSpPr>
        <p:sp>
          <p:nvSpPr>
            <p:cNvPr id="71" name="Google Shape;71;p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" name="Google Shape;74;p5"/>
          <p:cNvSpPr/>
          <p:nvPr/>
        </p:nvSpPr>
        <p:spPr>
          <a:xfrm>
            <a:off x="11162658" y="4277709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5"/>
          <p:cNvSpPr/>
          <p:nvPr/>
        </p:nvSpPr>
        <p:spPr>
          <a:xfrm>
            <a:off x="11162658" y="4446430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" name="Google Shape;76;p5"/>
          <p:cNvGrpSpPr/>
          <p:nvPr/>
        </p:nvGrpSpPr>
        <p:grpSpPr>
          <a:xfrm>
            <a:off x="286921" y="3707517"/>
            <a:ext cx="313016" cy="291053"/>
            <a:chOff x="8652775" y="883650"/>
            <a:chExt cx="38125" cy="35450"/>
          </a:xfrm>
        </p:grpSpPr>
        <p:sp>
          <p:nvSpPr>
            <p:cNvPr id="77" name="Google Shape;77;p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10985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6338963" y="3601593"/>
            <a:ext cx="49028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8225533" y="4900839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7947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0014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097227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7590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32557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238160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107133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550948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8560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314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-269410" y="201617"/>
            <a:ext cx="1024231" cy="784696"/>
            <a:chOff x="8650400" y="824125"/>
            <a:chExt cx="124750" cy="95575"/>
          </a:xfrm>
        </p:grpSpPr>
        <p:sp>
          <p:nvSpPr>
            <p:cNvPr id="83" name="Google Shape;83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11574839" y="1090800"/>
            <a:ext cx="313016" cy="291053"/>
            <a:chOff x="8652775" y="883650"/>
            <a:chExt cx="38125" cy="35450"/>
          </a:xfrm>
        </p:grpSpPr>
        <p:sp>
          <p:nvSpPr>
            <p:cNvPr id="91" name="Google Shape;91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385492" y="6443177"/>
            <a:ext cx="574513" cy="102833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6" name="Google Shape;96;p6"/>
          <p:cNvGrpSpPr/>
          <p:nvPr/>
        </p:nvGrpSpPr>
        <p:grpSpPr>
          <a:xfrm>
            <a:off x="1184488" y="6254951"/>
            <a:ext cx="313016" cy="291053"/>
            <a:chOff x="8652775" y="883650"/>
            <a:chExt cx="38125" cy="35450"/>
          </a:xfrm>
        </p:grpSpPr>
        <p:sp>
          <p:nvSpPr>
            <p:cNvPr id="97" name="Google Shape;97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11313358" y="317909"/>
            <a:ext cx="574513" cy="271555"/>
            <a:chOff x="8703675" y="886625"/>
            <a:chExt cx="69975" cy="33075"/>
          </a:xfrm>
        </p:grpSpPr>
        <p:sp>
          <p:nvSpPr>
            <p:cNvPr id="101" name="Google Shape;101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60203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7866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13724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63737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7D3CC-803F-D27C-9213-8E95B0BE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806BE0-F3A4-010D-37D7-8C5061D8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8C80EC-122D-138C-5D15-19DCFBCC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E8BF-56C7-4B39-95C3-BCE33516B6AF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0020B4-6213-79B3-F669-88F24DD5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11729-9753-2684-1098-AB6BC93C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62198-ECE0-448D-A9B0-FECE16DCF5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609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52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/>
          <p:nvPr/>
        </p:nvSpPr>
        <p:spPr>
          <a:xfrm>
            <a:off x="2682433" y="473300"/>
            <a:ext cx="6827200" cy="5892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3644433" y="1148100"/>
            <a:ext cx="4986800" cy="1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3644433" y="2872100"/>
            <a:ext cx="4986800" cy="2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438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2126000" y="1237667"/>
            <a:ext cx="7940000" cy="43632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3098667" y="2074400"/>
            <a:ext cx="59948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1895657" y="-168965"/>
            <a:ext cx="1024231" cy="784696"/>
            <a:chOff x="8650400" y="824125"/>
            <a:chExt cx="124750" cy="95575"/>
          </a:xfrm>
        </p:grpSpPr>
        <p:sp>
          <p:nvSpPr>
            <p:cNvPr id="111" name="Google Shape;111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721039" y="3028767"/>
            <a:ext cx="313016" cy="291053"/>
            <a:chOff x="8652775" y="883650"/>
            <a:chExt cx="38125" cy="35450"/>
          </a:xfrm>
        </p:grpSpPr>
        <p:sp>
          <p:nvSpPr>
            <p:cNvPr id="119" name="Google Shape;119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9528621" y="256584"/>
            <a:ext cx="313016" cy="291053"/>
            <a:chOff x="8652775" y="883650"/>
            <a:chExt cx="38125" cy="35450"/>
          </a:xfrm>
        </p:grpSpPr>
        <p:sp>
          <p:nvSpPr>
            <p:cNvPr id="124" name="Google Shape;124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1332605" y="4317600"/>
            <a:ext cx="313016" cy="291053"/>
            <a:chOff x="8652775" y="883650"/>
            <a:chExt cx="38125" cy="35450"/>
          </a:xfrm>
        </p:grpSpPr>
        <p:sp>
          <p:nvSpPr>
            <p:cNvPr id="128" name="Google Shape;128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7721558" y="6138809"/>
            <a:ext cx="574513" cy="271555"/>
            <a:chOff x="8703675" y="886625"/>
            <a:chExt cx="69975" cy="33075"/>
          </a:xfrm>
        </p:grpSpPr>
        <p:sp>
          <p:nvSpPr>
            <p:cNvPr id="133" name="Google Shape;133;p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239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5248367" y="473300"/>
            <a:ext cx="6394400" cy="5892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5951567" y="1545051"/>
            <a:ext cx="49880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5951567" y="2850151"/>
            <a:ext cx="4988000" cy="2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139" name="Google Shape;139;p9"/>
          <p:cNvGrpSpPr/>
          <p:nvPr/>
        </p:nvGrpSpPr>
        <p:grpSpPr>
          <a:xfrm>
            <a:off x="-58012" y="5228285"/>
            <a:ext cx="992416" cy="295980"/>
            <a:chOff x="8652775" y="883650"/>
            <a:chExt cx="120875" cy="36050"/>
          </a:xfrm>
        </p:grpSpPr>
        <p:sp>
          <p:nvSpPr>
            <p:cNvPr id="140" name="Google Shape;140;p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196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6733967" y="4419800"/>
            <a:ext cx="4063600" cy="1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195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2939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4447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4582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9530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0708B-D99A-02B6-8433-468CD20B9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ROBOCUP PRESENTATION</a:t>
            </a:r>
            <a:br>
              <a:rPr lang="en-US" sz="4800" dirty="0"/>
            </a:br>
            <a:r>
              <a:rPr lang="en-US" sz="4800" dirty="0"/>
              <a:t>PROJ802</a:t>
            </a:r>
            <a:br>
              <a:rPr lang="en-US" sz="4800" dirty="0"/>
            </a:br>
            <a:r>
              <a:rPr lang="en-US" sz="4800" dirty="0"/>
              <a:t>OMNI_ROBOT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1C6CCF-C2A6-BD46-6ED9-4C804D091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43932"/>
            <a:ext cx="12192000" cy="1826515"/>
          </a:xfrm>
        </p:spPr>
        <p:txBody>
          <a:bodyPr/>
          <a:lstStyle/>
          <a:p>
            <a:r>
              <a:rPr lang="en-US" dirty="0"/>
              <a:t>HERNANDEZ Camilo</a:t>
            </a:r>
          </a:p>
          <a:p>
            <a:endParaRPr lang="en-US" dirty="0"/>
          </a:p>
          <a:p>
            <a:pPr algn="r"/>
            <a:r>
              <a:rPr lang="en-US" dirty="0"/>
              <a:t>Student Group  : BOUTEUMEUR Dina</a:t>
            </a:r>
          </a:p>
          <a:p>
            <a:pPr algn="r"/>
            <a:r>
              <a:rPr lang="en-US" dirty="0"/>
              <a:t>BRISSON </a:t>
            </a:r>
            <a:r>
              <a:rPr lang="en-US" dirty="0" err="1"/>
              <a:t>Thibaud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B7B95-079C-4596-5F39-1449A1C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FFC34-DF4F-CCFE-ECE9-5861EFC8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Regular update</a:t>
            </a:r>
          </a:p>
          <a:p>
            <a:r>
              <a:rPr lang="en-US" sz="2400" dirty="0"/>
              <a:t>Easiest and efficient way to share information inside the group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337D7A-D0DC-A1CB-1861-B65AC5DD6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0842" r="534" b="20551"/>
          <a:stretch/>
        </p:blipFill>
        <p:spPr>
          <a:xfrm>
            <a:off x="1340529" y="3067893"/>
            <a:ext cx="8780015" cy="34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16489-759E-C211-D905-A78216E2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277AC-9756-CC66-7644-5109F6FA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Previous work</a:t>
            </a:r>
          </a:p>
          <a:p>
            <a:r>
              <a:rPr lang="en-US" sz="2400" dirty="0"/>
              <a:t>CAD Omni Robot</a:t>
            </a:r>
          </a:p>
          <a:p>
            <a:r>
              <a:rPr lang="en-US" sz="2400" dirty="0"/>
              <a:t>URDF Generation</a:t>
            </a:r>
          </a:p>
          <a:p>
            <a:r>
              <a:rPr lang="en-US" sz="2400" dirty="0"/>
              <a:t>Controllers &amp; Plugins</a:t>
            </a:r>
          </a:p>
          <a:p>
            <a:r>
              <a:rPr lang="en-US" sz="2400" dirty="0"/>
              <a:t>PID of the joints</a:t>
            </a:r>
          </a:p>
          <a:p>
            <a:r>
              <a:rPr lang="en-US" sz="2400" dirty="0"/>
              <a:t>Gazebo Simulation</a:t>
            </a:r>
          </a:p>
          <a:p>
            <a:r>
              <a:rPr lang="en-US" sz="2400" dirty="0"/>
              <a:t>Nodes</a:t>
            </a:r>
          </a:p>
          <a:p>
            <a:r>
              <a:rPr lang="en-US" sz="2400" dirty="0"/>
              <a:t>GitHub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BCC311F7-459A-073D-F949-1A40B416B3F6}"/>
              </a:ext>
            </a:extLst>
          </p:cNvPr>
          <p:cNvSpPr/>
          <p:nvPr/>
        </p:nvSpPr>
        <p:spPr>
          <a:xfrm>
            <a:off x="7717536" y="1734467"/>
            <a:ext cx="676656" cy="3834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B1A84-22AF-984F-32D4-C401D4B1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18371E-D7F5-EC2F-5CE0-971C1117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Omar Robot Design</a:t>
            </a:r>
          </a:p>
          <a:p>
            <a:r>
              <a:rPr lang="en-US" sz="2400" dirty="0"/>
              <a:t>Previous Nodes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Avoiding obstacle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Detect the ball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Move to the ball</a:t>
            </a:r>
          </a:p>
          <a:p>
            <a:r>
              <a:rPr lang="en-US" sz="2400" dirty="0"/>
              <a:t>Overall of a ROS architecture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086C49-8910-440B-4097-0FA5D050A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/>
          <a:stretch/>
        </p:blipFill>
        <p:spPr>
          <a:xfrm>
            <a:off x="7296705" y="1825625"/>
            <a:ext cx="4057095" cy="29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B9E5F-3820-99E4-7756-45E5558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Omni Robot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BCC5C2C8-4DCA-77D3-2D3F-9E9E514E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79" y="1623829"/>
            <a:ext cx="3560093" cy="2500965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D3F2EE-0968-A607-72AF-7B534C1EE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0" t="21974" r="54781" b="14854"/>
          <a:stretch/>
        </p:blipFill>
        <p:spPr>
          <a:xfrm>
            <a:off x="6232272" y="1624615"/>
            <a:ext cx="4483076" cy="26810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5E65B8-827E-8CEE-DA4A-BFA1BAED1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0" t="29482" r="64102" b="19774"/>
          <a:stretch/>
        </p:blipFill>
        <p:spPr>
          <a:xfrm>
            <a:off x="6494089" y="4075552"/>
            <a:ext cx="2241538" cy="19701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734F44-FF5E-C408-6EDD-5A72FC5DEC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0" t="29482" r="64102" b="19774"/>
          <a:stretch/>
        </p:blipFill>
        <p:spPr>
          <a:xfrm>
            <a:off x="8473809" y="4075552"/>
            <a:ext cx="2241538" cy="19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89071-703F-BC45-2A30-684B2999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URDF Generation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D5463-43F9-64DC-BA34-A58FB679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URDF export Tool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16812A-1FA7-2685-9AF6-003A382C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76" r="89515" b="11343"/>
          <a:stretch/>
        </p:blipFill>
        <p:spPr>
          <a:xfrm>
            <a:off x="4305711" y="1825625"/>
            <a:ext cx="3249226" cy="32927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CBDF9E-011D-0606-35EE-6ED3236F8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" t="18608" r="73349" b="7864"/>
          <a:stretch/>
        </p:blipFill>
        <p:spPr>
          <a:xfrm>
            <a:off x="7811224" y="1825625"/>
            <a:ext cx="3942072" cy="3292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647C98-455D-4570-3F9A-D8447EED7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3" t="70190" r="75729" b="10328"/>
          <a:stretch/>
        </p:blipFill>
        <p:spPr>
          <a:xfrm>
            <a:off x="7811223" y="5118416"/>
            <a:ext cx="3942073" cy="9891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D124976-DA0B-13BB-35E6-41A1B9587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4" r="72767" b="6052"/>
          <a:stretch/>
        </p:blipFill>
        <p:spPr>
          <a:xfrm>
            <a:off x="1003177" y="2389202"/>
            <a:ext cx="2752898" cy="42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FD8AE-36B0-90F6-38B4-ECDE8074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&amp; Plugins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4FBEB-029F-CFBB-5DFC-F6274785D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9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0591D-792E-F481-AF62-DB378487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of the joints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BC7BE-4750-80F6-1D3B-CC16A861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32FB0-A576-EB0A-1B81-DD42B9DB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Gazebo Simulation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660E0F-8178-09A7-18C0-1265275DE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6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B8F2D-4C84-82C1-F444-BAC06E13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460AF-CE87-A768-ED5C-1EEF0DABF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Move_omni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OpenCv_Ball_detection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Move_to_ball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1B15B1-10DB-7971-B9EA-BB0FB3CF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51" t="18351" r="18010" b="5015"/>
          <a:stretch/>
        </p:blipFill>
        <p:spPr>
          <a:xfrm>
            <a:off x="5877016" y="1071683"/>
            <a:ext cx="5921406" cy="53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967"/>
      </p:ext>
    </p:extLst>
  </p:cSld>
  <p:clrMapOvr>
    <a:masterClrMapping/>
  </p:clrMapOvr>
</p:sld>
</file>

<file path=ppt/theme/theme1.xml><?xml version="1.0" encoding="utf-8"?>
<a:theme xmlns:a="http://schemas.openxmlformats.org/drawingml/2006/main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Humanoid Robot Project Proposal by Slidesgo</Template>
  <TotalTime>5</TotalTime>
  <Words>102</Words>
  <Application>Microsoft Office PowerPoint</Application>
  <PresentationFormat>Grand écran</PresentationFormat>
  <Paragraphs>34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10</vt:i4>
      </vt:variant>
    </vt:vector>
  </HeadingPairs>
  <TitlesOfParts>
    <vt:vector size="23" baseType="lpstr">
      <vt:lpstr>Arial</vt:lpstr>
      <vt:lpstr>Inter</vt:lpstr>
      <vt:lpstr>Open Sans Medium</vt:lpstr>
      <vt:lpstr>Palanquin Dark</vt:lpstr>
      <vt:lpstr>Poppins</vt:lpstr>
      <vt:lpstr>Poppins Black</vt:lpstr>
      <vt:lpstr>Proxima Nova</vt:lpstr>
      <vt:lpstr>Proxima Nova Semibold</vt:lpstr>
      <vt:lpstr>Roboto</vt:lpstr>
      <vt:lpstr>Humanoid Robot Project Proposal by Slidesgo</vt:lpstr>
      <vt:lpstr>Slidesgo Final Pages</vt:lpstr>
      <vt:lpstr>Robotic Workshop by Slidesgo</vt:lpstr>
      <vt:lpstr>1_Slidesgo Final Pages</vt:lpstr>
      <vt:lpstr>ROBOCUP PRESENTATION PROJ802 OMNI_ROBOT</vt:lpstr>
      <vt:lpstr>Summary</vt:lpstr>
      <vt:lpstr>Previous work</vt:lpstr>
      <vt:lpstr>CAD Omni Robot</vt:lpstr>
      <vt:lpstr>URDF Generation</vt:lpstr>
      <vt:lpstr>Controllers &amp; Plugins</vt:lpstr>
      <vt:lpstr>PID of the joints</vt:lpstr>
      <vt:lpstr>Gazebo Simulation</vt:lpstr>
      <vt:lpstr>Nodes</vt:lpstr>
      <vt:lpstr>GitHub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ROBOCUP PRESENTATION PROJ802 OMNI_ROBOT</dc:title>
  <dc:creator>Xiaomi</dc:creator>
  <cp:lastModifiedBy>Xiaomi</cp:lastModifiedBy>
  <cp:revision>1</cp:revision>
  <dcterms:created xsi:type="dcterms:W3CDTF">2023-05-16T10:10:48Z</dcterms:created>
  <dcterms:modified xsi:type="dcterms:W3CDTF">2023-05-16T10:16:17Z</dcterms:modified>
</cp:coreProperties>
</file>